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notesMasterIdLst>
    <p:notesMasterId r:id="rId3"/>
  </p:notesMasterIdLst>
  <p:sldIdLst>
    <p:sldId id="296" r:id="rId2"/>
  </p:sldIdLst>
  <p:sldSz cx="30275213" cy="4280376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9550" userDrawn="1">
          <p15:clr>
            <a:srgbClr val="A4A3A4"/>
          </p15:clr>
        </p15:guide>
        <p15:guide id="3" pos="3694" userDrawn="1">
          <p15:clr>
            <a:srgbClr val="A4A3A4"/>
          </p15:clr>
        </p15:guide>
        <p15:guide id="4" pos="162" userDrawn="1">
          <p15:clr>
            <a:srgbClr val="A4A3A4"/>
          </p15:clr>
        </p15:guide>
        <p15:guide id="5" pos="456" userDrawn="1">
          <p15:clr>
            <a:srgbClr val="A4A3A4"/>
          </p15:clr>
        </p15:guide>
        <p15:guide id="6" orient="horz" pos="134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63238"/>
    <a:srgbClr val="EEEBE9"/>
    <a:srgbClr val="EA4C89"/>
    <a:srgbClr val="FFF59D"/>
    <a:srgbClr val="EFF8F3"/>
    <a:srgbClr val="874A4C"/>
    <a:srgbClr val="FFA726"/>
    <a:srgbClr val="80DEEA"/>
    <a:srgbClr val="FFD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03" autoAdjust="0"/>
    <p:restoredTop sz="93225" autoAdjust="0"/>
  </p:normalViewPr>
  <p:slideViewPr>
    <p:cSldViewPr snapToGrid="0" showGuides="1">
      <p:cViewPr>
        <p:scale>
          <a:sx n="25" d="100"/>
          <a:sy n="25" d="100"/>
        </p:scale>
        <p:origin x="2874" y="48"/>
      </p:cViewPr>
      <p:guideLst>
        <p:guide pos="9550"/>
        <p:guide pos="3694"/>
        <p:guide pos="162"/>
        <p:guide pos="456"/>
        <p:guide orient="horz" pos="134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72887337502138E-2"/>
          <c:y val="2.6453711189609295E-2"/>
          <c:w val="0.69756950466175971"/>
          <c:h val="0.92169774094899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ARM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Male</c:v>
                </c:pt>
                <c:pt idx="1">
                  <c:v>Femail</c:v>
                </c:pt>
                <c:pt idx="2">
                  <c:v>Unspecified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1A-47C3-8ED6-4053A30334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ARM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Male</c:v>
                </c:pt>
                <c:pt idx="1">
                  <c:v>Femail</c:v>
                </c:pt>
                <c:pt idx="2">
                  <c:v>Unspecified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1A-47C3-8ED6-4053A303349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ARM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Male</c:v>
                </c:pt>
                <c:pt idx="1">
                  <c:v>Femail</c:v>
                </c:pt>
                <c:pt idx="2">
                  <c:v>Unspecified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1A-47C3-8ED6-4053A3033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28201360"/>
        <c:axId val="228196264"/>
      </c:barChart>
      <c:catAx>
        <c:axId val="2282013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8196264"/>
        <c:crosses val="autoZero"/>
        <c:auto val="1"/>
        <c:lblAlgn val="ctr"/>
        <c:lblOffset val="100"/>
        <c:noMultiLvlLbl val="0"/>
      </c:catAx>
      <c:valAx>
        <c:axId val="228196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8201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401674762513554"/>
          <c:y val="0.4590431530462179"/>
          <c:w val="0.13561077346161529"/>
          <c:h val="0.423874849319206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331258668901235E-2"/>
          <c:y val="1.7020157109989283E-2"/>
          <c:w val="0.92990148279878615"/>
          <c:h val="0.71539642304081708"/>
        </c:manualLayout>
      </c:layout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12</c:v>
                </c:pt>
                <c:pt idx="2">
                  <c:v>38</c:v>
                </c:pt>
                <c:pt idx="3">
                  <c:v>30</c:v>
                </c:pt>
                <c:pt idx="4">
                  <c:v>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FC-46CD-AA00-D503A9E44D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4</c:v>
                </c:pt>
                <c:pt idx="2">
                  <c:v>20</c:v>
                </c:pt>
                <c:pt idx="3">
                  <c:v>15</c:v>
                </c:pt>
                <c:pt idx="4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FC-46CD-AA00-D503A9E44D4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18</c:v>
                </c:pt>
                <c:pt idx="1">
                  <c:v>30</c:v>
                </c:pt>
                <c:pt idx="2">
                  <c:v>25</c:v>
                </c:pt>
                <c:pt idx="3">
                  <c:v>40</c:v>
                </c:pt>
                <c:pt idx="4">
                  <c:v>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FC-46CD-AA00-D503A9E44D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197048"/>
        <c:axId val="228197832"/>
      </c:lineChart>
      <c:catAx>
        <c:axId val="228197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8197832"/>
        <c:crosses val="autoZero"/>
        <c:auto val="1"/>
        <c:lblAlgn val="ctr"/>
        <c:lblOffset val="100"/>
        <c:noMultiLvlLbl val="0"/>
      </c:catAx>
      <c:valAx>
        <c:axId val="228197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8197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D1CB04D-1C75-43E0-9B64-B7DDAA42BB2C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5538" y="1162050"/>
            <a:ext cx="22193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6C2670-3342-473C-969D-FDFF399F2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49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95538" y="1162050"/>
            <a:ext cx="221932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6C2670-3342-473C-969D-FDFF399F20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99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5"/>
            <a:ext cx="25733931" cy="14902051"/>
          </a:xfrm>
        </p:spPr>
        <p:txBody>
          <a:bodyPr anchor="b"/>
          <a:lstStyle>
            <a:lvl1pPr algn="ctr">
              <a:defRPr sz="176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6"/>
            <a:ext cx="22706410" cy="10334332"/>
          </a:xfrm>
        </p:spPr>
        <p:txBody>
          <a:bodyPr/>
          <a:lstStyle>
            <a:lvl1pPr marL="0" indent="0" algn="ctr">
              <a:buNone/>
              <a:defRPr sz="7063"/>
            </a:lvl1pPr>
            <a:lvl2pPr marL="1345485" indent="0" algn="ctr">
              <a:buNone/>
              <a:defRPr sz="5886"/>
            </a:lvl2pPr>
            <a:lvl3pPr marL="2690969" indent="0" algn="ctr">
              <a:buNone/>
              <a:defRPr sz="5297"/>
            </a:lvl3pPr>
            <a:lvl4pPr marL="4036454" indent="0" algn="ctr">
              <a:buNone/>
              <a:defRPr sz="4709"/>
            </a:lvl4pPr>
            <a:lvl5pPr marL="5381939" indent="0" algn="ctr">
              <a:buNone/>
              <a:defRPr sz="4709"/>
            </a:lvl5pPr>
            <a:lvl6pPr marL="6727424" indent="0" algn="ctr">
              <a:buNone/>
              <a:defRPr sz="4709"/>
            </a:lvl6pPr>
            <a:lvl7pPr marL="8072908" indent="0" algn="ctr">
              <a:buNone/>
              <a:defRPr sz="4709"/>
            </a:lvl7pPr>
            <a:lvl8pPr marL="9418393" indent="0" algn="ctr">
              <a:buNone/>
              <a:defRPr sz="4709"/>
            </a:lvl8pPr>
            <a:lvl9pPr marL="10763878" indent="0" algn="ctr">
              <a:buNone/>
              <a:defRPr sz="47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5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9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49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0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8"/>
            <a:ext cx="26112371" cy="17805174"/>
          </a:xfrm>
        </p:spPr>
        <p:txBody>
          <a:bodyPr anchor="b"/>
          <a:lstStyle>
            <a:lvl1pPr>
              <a:defRPr sz="176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5"/>
            <a:ext cx="26112371" cy="9363321"/>
          </a:xfrm>
        </p:spPr>
        <p:txBody>
          <a:bodyPr/>
          <a:lstStyle>
            <a:lvl1pPr marL="0" indent="0">
              <a:buNone/>
              <a:defRPr sz="7063">
                <a:solidFill>
                  <a:schemeClr val="tx1"/>
                </a:solidFill>
              </a:defRPr>
            </a:lvl1pPr>
            <a:lvl2pPr marL="1345485" indent="0">
              <a:buNone/>
              <a:defRPr sz="5886">
                <a:solidFill>
                  <a:schemeClr val="tx1">
                    <a:tint val="75000"/>
                  </a:schemeClr>
                </a:solidFill>
              </a:defRPr>
            </a:lvl2pPr>
            <a:lvl3pPr marL="2690969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3pPr>
            <a:lvl4pPr marL="4036454" indent="0">
              <a:buNone/>
              <a:defRPr sz="4709">
                <a:solidFill>
                  <a:schemeClr val="tx1">
                    <a:tint val="75000"/>
                  </a:schemeClr>
                </a:solidFill>
              </a:defRPr>
            </a:lvl4pPr>
            <a:lvl5pPr marL="5381939" indent="0">
              <a:buNone/>
              <a:defRPr sz="4709">
                <a:solidFill>
                  <a:schemeClr val="tx1">
                    <a:tint val="75000"/>
                  </a:schemeClr>
                </a:solidFill>
              </a:defRPr>
            </a:lvl5pPr>
            <a:lvl6pPr marL="6727424" indent="0">
              <a:buNone/>
              <a:defRPr sz="4709">
                <a:solidFill>
                  <a:schemeClr val="tx1">
                    <a:tint val="75000"/>
                  </a:schemeClr>
                </a:solidFill>
              </a:defRPr>
            </a:lvl6pPr>
            <a:lvl7pPr marL="8072908" indent="0">
              <a:buNone/>
              <a:defRPr sz="4709">
                <a:solidFill>
                  <a:schemeClr val="tx1">
                    <a:tint val="75000"/>
                  </a:schemeClr>
                </a:solidFill>
              </a:defRPr>
            </a:lvl7pPr>
            <a:lvl8pPr marL="9418393" indent="0">
              <a:buNone/>
              <a:defRPr sz="4709">
                <a:solidFill>
                  <a:schemeClr val="tx1">
                    <a:tint val="75000"/>
                  </a:schemeClr>
                </a:solidFill>
              </a:defRPr>
            </a:lvl8pPr>
            <a:lvl9pPr marL="10763878" indent="0">
              <a:buNone/>
              <a:defRPr sz="47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0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5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69"/>
            <a:ext cx="12807832" cy="5142394"/>
          </a:xfrm>
        </p:spPr>
        <p:txBody>
          <a:bodyPr anchor="b"/>
          <a:lstStyle>
            <a:lvl1pPr marL="0" indent="0">
              <a:buNone/>
              <a:defRPr sz="7063" b="1"/>
            </a:lvl1pPr>
            <a:lvl2pPr marL="1345485" indent="0">
              <a:buNone/>
              <a:defRPr sz="5886" b="1"/>
            </a:lvl2pPr>
            <a:lvl3pPr marL="2690969" indent="0">
              <a:buNone/>
              <a:defRPr sz="5297" b="1"/>
            </a:lvl3pPr>
            <a:lvl4pPr marL="4036454" indent="0">
              <a:buNone/>
              <a:defRPr sz="4709" b="1"/>
            </a:lvl4pPr>
            <a:lvl5pPr marL="5381939" indent="0">
              <a:buNone/>
              <a:defRPr sz="4709" b="1"/>
            </a:lvl5pPr>
            <a:lvl6pPr marL="6727424" indent="0">
              <a:buNone/>
              <a:defRPr sz="4709" b="1"/>
            </a:lvl6pPr>
            <a:lvl7pPr marL="8072908" indent="0">
              <a:buNone/>
              <a:defRPr sz="4709" b="1"/>
            </a:lvl7pPr>
            <a:lvl8pPr marL="9418393" indent="0">
              <a:buNone/>
              <a:defRPr sz="4709" b="1"/>
            </a:lvl8pPr>
            <a:lvl9pPr marL="10763878" indent="0">
              <a:buNone/>
              <a:defRPr sz="47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3"/>
            <a:ext cx="12807832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9" y="10492869"/>
            <a:ext cx="12870909" cy="5142394"/>
          </a:xfrm>
        </p:spPr>
        <p:txBody>
          <a:bodyPr anchor="b"/>
          <a:lstStyle>
            <a:lvl1pPr marL="0" indent="0">
              <a:buNone/>
              <a:defRPr sz="7063" b="1"/>
            </a:lvl1pPr>
            <a:lvl2pPr marL="1345485" indent="0">
              <a:buNone/>
              <a:defRPr sz="5886" b="1"/>
            </a:lvl2pPr>
            <a:lvl3pPr marL="2690969" indent="0">
              <a:buNone/>
              <a:defRPr sz="5297" b="1"/>
            </a:lvl3pPr>
            <a:lvl4pPr marL="4036454" indent="0">
              <a:buNone/>
              <a:defRPr sz="4709" b="1"/>
            </a:lvl4pPr>
            <a:lvl5pPr marL="5381939" indent="0">
              <a:buNone/>
              <a:defRPr sz="4709" b="1"/>
            </a:lvl5pPr>
            <a:lvl6pPr marL="6727424" indent="0">
              <a:buNone/>
              <a:defRPr sz="4709" b="1"/>
            </a:lvl6pPr>
            <a:lvl7pPr marL="8072908" indent="0">
              <a:buNone/>
              <a:defRPr sz="4709" b="1"/>
            </a:lvl7pPr>
            <a:lvl8pPr marL="9418393" indent="0">
              <a:buNone/>
              <a:defRPr sz="4709" b="1"/>
            </a:lvl8pPr>
            <a:lvl9pPr marL="10763878" indent="0">
              <a:buNone/>
              <a:defRPr sz="47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9" y="15635263"/>
            <a:ext cx="12870909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8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0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5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5" y="2853584"/>
            <a:ext cx="9764544" cy="9987545"/>
          </a:xfrm>
        </p:spPr>
        <p:txBody>
          <a:bodyPr anchor="b"/>
          <a:lstStyle>
            <a:lvl1pPr>
              <a:defRPr sz="94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8" y="6162958"/>
            <a:ext cx="15326827" cy="30418415"/>
          </a:xfrm>
        </p:spPr>
        <p:txBody>
          <a:bodyPr/>
          <a:lstStyle>
            <a:lvl1pPr>
              <a:defRPr sz="9417"/>
            </a:lvl1pPr>
            <a:lvl2pPr>
              <a:defRPr sz="8240"/>
            </a:lvl2pPr>
            <a:lvl3pPr>
              <a:defRPr sz="7063"/>
            </a:lvl3pPr>
            <a:lvl4pPr>
              <a:defRPr sz="5886"/>
            </a:lvl4pPr>
            <a:lvl5pPr>
              <a:defRPr sz="5886"/>
            </a:lvl5pPr>
            <a:lvl6pPr>
              <a:defRPr sz="5886"/>
            </a:lvl6pPr>
            <a:lvl7pPr>
              <a:defRPr sz="5886"/>
            </a:lvl7pPr>
            <a:lvl8pPr>
              <a:defRPr sz="5886"/>
            </a:lvl8pPr>
            <a:lvl9pPr>
              <a:defRPr sz="588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79"/>
          </a:xfrm>
        </p:spPr>
        <p:txBody>
          <a:bodyPr/>
          <a:lstStyle>
            <a:lvl1pPr marL="0" indent="0">
              <a:buNone/>
              <a:defRPr sz="4709"/>
            </a:lvl1pPr>
            <a:lvl2pPr marL="1345485" indent="0">
              <a:buNone/>
              <a:defRPr sz="4120"/>
            </a:lvl2pPr>
            <a:lvl3pPr marL="2690969" indent="0">
              <a:buNone/>
              <a:defRPr sz="3531"/>
            </a:lvl3pPr>
            <a:lvl4pPr marL="4036454" indent="0">
              <a:buNone/>
              <a:defRPr sz="2943"/>
            </a:lvl4pPr>
            <a:lvl5pPr marL="5381939" indent="0">
              <a:buNone/>
              <a:defRPr sz="2943"/>
            </a:lvl5pPr>
            <a:lvl6pPr marL="6727424" indent="0">
              <a:buNone/>
              <a:defRPr sz="2943"/>
            </a:lvl6pPr>
            <a:lvl7pPr marL="8072908" indent="0">
              <a:buNone/>
              <a:defRPr sz="2943"/>
            </a:lvl7pPr>
            <a:lvl8pPr marL="9418393" indent="0">
              <a:buNone/>
              <a:defRPr sz="2943"/>
            </a:lvl8pPr>
            <a:lvl9pPr marL="10763878" indent="0">
              <a:buNone/>
              <a:defRPr sz="294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9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5" y="2853584"/>
            <a:ext cx="9764544" cy="9987545"/>
          </a:xfrm>
        </p:spPr>
        <p:txBody>
          <a:bodyPr anchor="b"/>
          <a:lstStyle>
            <a:lvl1pPr>
              <a:defRPr sz="94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8" y="6162958"/>
            <a:ext cx="15326827" cy="30418415"/>
          </a:xfrm>
        </p:spPr>
        <p:txBody>
          <a:bodyPr anchor="t"/>
          <a:lstStyle>
            <a:lvl1pPr marL="0" indent="0">
              <a:buNone/>
              <a:defRPr sz="9417"/>
            </a:lvl1pPr>
            <a:lvl2pPr marL="1345485" indent="0">
              <a:buNone/>
              <a:defRPr sz="8240"/>
            </a:lvl2pPr>
            <a:lvl3pPr marL="2690969" indent="0">
              <a:buNone/>
              <a:defRPr sz="7063"/>
            </a:lvl3pPr>
            <a:lvl4pPr marL="4036454" indent="0">
              <a:buNone/>
              <a:defRPr sz="5886"/>
            </a:lvl4pPr>
            <a:lvl5pPr marL="5381939" indent="0">
              <a:buNone/>
              <a:defRPr sz="5886"/>
            </a:lvl5pPr>
            <a:lvl6pPr marL="6727424" indent="0">
              <a:buNone/>
              <a:defRPr sz="5886"/>
            </a:lvl6pPr>
            <a:lvl7pPr marL="8072908" indent="0">
              <a:buNone/>
              <a:defRPr sz="5886"/>
            </a:lvl7pPr>
            <a:lvl8pPr marL="9418393" indent="0">
              <a:buNone/>
              <a:defRPr sz="5886"/>
            </a:lvl8pPr>
            <a:lvl9pPr marL="10763878" indent="0">
              <a:buNone/>
              <a:defRPr sz="58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79"/>
          </a:xfrm>
        </p:spPr>
        <p:txBody>
          <a:bodyPr/>
          <a:lstStyle>
            <a:lvl1pPr marL="0" indent="0">
              <a:buNone/>
              <a:defRPr sz="4709"/>
            </a:lvl1pPr>
            <a:lvl2pPr marL="1345485" indent="0">
              <a:buNone/>
              <a:defRPr sz="4120"/>
            </a:lvl2pPr>
            <a:lvl3pPr marL="2690969" indent="0">
              <a:buNone/>
              <a:defRPr sz="3531"/>
            </a:lvl3pPr>
            <a:lvl4pPr marL="4036454" indent="0">
              <a:buNone/>
              <a:defRPr sz="2943"/>
            </a:lvl4pPr>
            <a:lvl5pPr marL="5381939" indent="0">
              <a:buNone/>
              <a:defRPr sz="2943"/>
            </a:lvl5pPr>
            <a:lvl6pPr marL="6727424" indent="0">
              <a:buNone/>
              <a:defRPr sz="2943"/>
            </a:lvl6pPr>
            <a:lvl7pPr marL="8072908" indent="0">
              <a:buNone/>
              <a:defRPr sz="2943"/>
            </a:lvl7pPr>
            <a:lvl8pPr marL="9418393" indent="0">
              <a:buNone/>
              <a:defRPr sz="2943"/>
            </a:lvl8pPr>
            <a:lvl9pPr marL="10763878" indent="0">
              <a:buNone/>
              <a:defRPr sz="294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1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35061-2F74-46D4-9F8F-C77EF304855D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C52CE-B062-47D6-A8CB-AF6B214D1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0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690969" rtl="0" eaLnBrk="1" latinLnBrk="0" hangingPunct="1">
        <a:lnSpc>
          <a:spcPct val="90000"/>
        </a:lnSpc>
        <a:spcBef>
          <a:spcPct val="0"/>
        </a:spcBef>
        <a:buNone/>
        <a:defRPr sz="129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72742" indent="-672742" algn="l" defTabSz="2690969" rtl="0" eaLnBrk="1" latinLnBrk="0" hangingPunct="1">
        <a:lnSpc>
          <a:spcPct val="90000"/>
        </a:lnSpc>
        <a:spcBef>
          <a:spcPts val="2943"/>
        </a:spcBef>
        <a:buFont typeface="Arial" panose="020B0604020202020204" pitchFamily="34" charset="0"/>
        <a:buChar char="•"/>
        <a:defRPr sz="8240" kern="1200">
          <a:solidFill>
            <a:schemeClr val="tx1"/>
          </a:solidFill>
          <a:latin typeface="+mn-lt"/>
          <a:ea typeface="+mn-ea"/>
          <a:cs typeface="+mn-cs"/>
        </a:defRPr>
      </a:lvl1pPr>
      <a:lvl2pPr marL="2018227" indent="-672742" algn="l" defTabSz="2690969" rtl="0" eaLnBrk="1" latinLnBrk="0" hangingPunct="1">
        <a:lnSpc>
          <a:spcPct val="90000"/>
        </a:lnSpc>
        <a:spcBef>
          <a:spcPts val="1471"/>
        </a:spcBef>
        <a:buFont typeface="Arial" panose="020B0604020202020204" pitchFamily="34" charset="0"/>
        <a:buChar char="•"/>
        <a:defRPr sz="7063" kern="1200">
          <a:solidFill>
            <a:schemeClr val="tx1"/>
          </a:solidFill>
          <a:latin typeface="+mn-lt"/>
          <a:ea typeface="+mn-ea"/>
          <a:cs typeface="+mn-cs"/>
        </a:defRPr>
      </a:lvl2pPr>
      <a:lvl3pPr marL="3363712" indent="-672742" algn="l" defTabSz="2690969" rtl="0" eaLnBrk="1" latinLnBrk="0" hangingPunct="1">
        <a:lnSpc>
          <a:spcPct val="90000"/>
        </a:lnSpc>
        <a:spcBef>
          <a:spcPts val="1471"/>
        </a:spcBef>
        <a:buFont typeface="Arial" panose="020B0604020202020204" pitchFamily="34" charset="0"/>
        <a:buChar char="•"/>
        <a:defRPr sz="5886" kern="1200">
          <a:solidFill>
            <a:schemeClr val="tx1"/>
          </a:solidFill>
          <a:latin typeface="+mn-lt"/>
          <a:ea typeface="+mn-ea"/>
          <a:cs typeface="+mn-cs"/>
        </a:defRPr>
      </a:lvl3pPr>
      <a:lvl4pPr marL="4709197" indent="-672742" algn="l" defTabSz="2690969" rtl="0" eaLnBrk="1" latinLnBrk="0" hangingPunct="1">
        <a:lnSpc>
          <a:spcPct val="90000"/>
        </a:lnSpc>
        <a:spcBef>
          <a:spcPts val="1471"/>
        </a:spcBef>
        <a:buFont typeface="Arial" panose="020B0604020202020204" pitchFamily="34" charset="0"/>
        <a:buChar char="•"/>
        <a:defRPr sz="5297" kern="1200">
          <a:solidFill>
            <a:schemeClr val="tx1"/>
          </a:solidFill>
          <a:latin typeface="+mn-lt"/>
          <a:ea typeface="+mn-ea"/>
          <a:cs typeface="+mn-cs"/>
        </a:defRPr>
      </a:lvl4pPr>
      <a:lvl5pPr marL="6054681" indent="-672742" algn="l" defTabSz="2690969" rtl="0" eaLnBrk="1" latinLnBrk="0" hangingPunct="1">
        <a:lnSpc>
          <a:spcPct val="90000"/>
        </a:lnSpc>
        <a:spcBef>
          <a:spcPts val="1471"/>
        </a:spcBef>
        <a:buFont typeface="Arial" panose="020B0604020202020204" pitchFamily="34" charset="0"/>
        <a:buChar char="•"/>
        <a:defRPr sz="5297" kern="1200">
          <a:solidFill>
            <a:schemeClr val="tx1"/>
          </a:solidFill>
          <a:latin typeface="+mn-lt"/>
          <a:ea typeface="+mn-ea"/>
          <a:cs typeface="+mn-cs"/>
        </a:defRPr>
      </a:lvl5pPr>
      <a:lvl6pPr marL="7400166" indent="-672742" algn="l" defTabSz="2690969" rtl="0" eaLnBrk="1" latinLnBrk="0" hangingPunct="1">
        <a:lnSpc>
          <a:spcPct val="90000"/>
        </a:lnSpc>
        <a:spcBef>
          <a:spcPts val="1471"/>
        </a:spcBef>
        <a:buFont typeface="Arial" panose="020B0604020202020204" pitchFamily="34" charset="0"/>
        <a:buChar char="•"/>
        <a:defRPr sz="5297" kern="1200">
          <a:solidFill>
            <a:schemeClr val="tx1"/>
          </a:solidFill>
          <a:latin typeface="+mn-lt"/>
          <a:ea typeface="+mn-ea"/>
          <a:cs typeface="+mn-cs"/>
        </a:defRPr>
      </a:lvl6pPr>
      <a:lvl7pPr marL="8745651" indent="-672742" algn="l" defTabSz="2690969" rtl="0" eaLnBrk="1" latinLnBrk="0" hangingPunct="1">
        <a:lnSpc>
          <a:spcPct val="90000"/>
        </a:lnSpc>
        <a:spcBef>
          <a:spcPts val="1471"/>
        </a:spcBef>
        <a:buFont typeface="Arial" panose="020B0604020202020204" pitchFamily="34" charset="0"/>
        <a:buChar char="•"/>
        <a:defRPr sz="5297" kern="1200">
          <a:solidFill>
            <a:schemeClr val="tx1"/>
          </a:solidFill>
          <a:latin typeface="+mn-lt"/>
          <a:ea typeface="+mn-ea"/>
          <a:cs typeface="+mn-cs"/>
        </a:defRPr>
      </a:lvl7pPr>
      <a:lvl8pPr marL="10091136" indent="-672742" algn="l" defTabSz="2690969" rtl="0" eaLnBrk="1" latinLnBrk="0" hangingPunct="1">
        <a:lnSpc>
          <a:spcPct val="90000"/>
        </a:lnSpc>
        <a:spcBef>
          <a:spcPts val="1471"/>
        </a:spcBef>
        <a:buFont typeface="Arial" panose="020B0604020202020204" pitchFamily="34" charset="0"/>
        <a:buChar char="•"/>
        <a:defRPr sz="5297" kern="1200">
          <a:solidFill>
            <a:schemeClr val="tx1"/>
          </a:solidFill>
          <a:latin typeface="+mn-lt"/>
          <a:ea typeface="+mn-ea"/>
          <a:cs typeface="+mn-cs"/>
        </a:defRPr>
      </a:lvl8pPr>
      <a:lvl9pPr marL="11436620" indent="-672742" algn="l" defTabSz="2690969" rtl="0" eaLnBrk="1" latinLnBrk="0" hangingPunct="1">
        <a:lnSpc>
          <a:spcPct val="90000"/>
        </a:lnSpc>
        <a:spcBef>
          <a:spcPts val="1471"/>
        </a:spcBef>
        <a:buFont typeface="Arial" panose="020B0604020202020204" pitchFamily="34" charset="0"/>
        <a:buChar char="•"/>
        <a:defRPr sz="52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90969" rtl="0" eaLnBrk="1" latinLnBrk="0" hangingPunct="1">
        <a:defRPr sz="5297" kern="1200">
          <a:solidFill>
            <a:schemeClr val="tx1"/>
          </a:solidFill>
          <a:latin typeface="+mn-lt"/>
          <a:ea typeface="+mn-ea"/>
          <a:cs typeface="+mn-cs"/>
        </a:defRPr>
      </a:lvl1pPr>
      <a:lvl2pPr marL="1345485" algn="l" defTabSz="2690969" rtl="0" eaLnBrk="1" latinLnBrk="0" hangingPunct="1">
        <a:defRPr sz="5297" kern="1200">
          <a:solidFill>
            <a:schemeClr val="tx1"/>
          </a:solidFill>
          <a:latin typeface="+mn-lt"/>
          <a:ea typeface="+mn-ea"/>
          <a:cs typeface="+mn-cs"/>
        </a:defRPr>
      </a:lvl2pPr>
      <a:lvl3pPr marL="2690969" algn="l" defTabSz="2690969" rtl="0" eaLnBrk="1" latinLnBrk="0" hangingPunct="1">
        <a:defRPr sz="5297" kern="1200">
          <a:solidFill>
            <a:schemeClr val="tx1"/>
          </a:solidFill>
          <a:latin typeface="+mn-lt"/>
          <a:ea typeface="+mn-ea"/>
          <a:cs typeface="+mn-cs"/>
        </a:defRPr>
      </a:lvl3pPr>
      <a:lvl4pPr marL="4036454" algn="l" defTabSz="2690969" rtl="0" eaLnBrk="1" latinLnBrk="0" hangingPunct="1">
        <a:defRPr sz="5297" kern="1200">
          <a:solidFill>
            <a:schemeClr val="tx1"/>
          </a:solidFill>
          <a:latin typeface="+mn-lt"/>
          <a:ea typeface="+mn-ea"/>
          <a:cs typeface="+mn-cs"/>
        </a:defRPr>
      </a:lvl4pPr>
      <a:lvl5pPr marL="5381939" algn="l" defTabSz="2690969" rtl="0" eaLnBrk="1" latinLnBrk="0" hangingPunct="1">
        <a:defRPr sz="5297" kern="1200">
          <a:solidFill>
            <a:schemeClr val="tx1"/>
          </a:solidFill>
          <a:latin typeface="+mn-lt"/>
          <a:ea typeface="+mn-ea"/>
          <a:cs typeface="+mn-cs"/>
        </a:defRPr>
      </a:lvl5pPr>
      <a:lvl6pPr marL="6727424" algn="l" defTabSz="2690969" rtl="0" eaLnBrk="1" latinLnBrk="0" hangingPunct="1">
        <a:defRPr sz="5297" kern="1200">
          <a:solidFill>
            <a:schemeClr val="tx1"/>
          </a:solidFill>
          <a:latin typeface="+mn-lt"/>
          <a:ea typeface="+mn-ea"/>
          <a:cs typeface="+mn-cs"/>
        </a:defRPr>
      </a:lvl6pPr>
      <a:lvl7pPr marL="8072908" algn="l" defTabSz="2690969" rtl="0" eaLnBrk="1" latinLnBrk="0" hangingPunct="1">
        <a:defRPr sz="5297" kern="1200">
          <a:solidFill>
            <a:schemeClr val="tx1"/>
          </a:solidFill>
          <a:latin typeface="+mn-lt"/>
          <a:ea typeface="+mn-ea"/>
          <a:cs typeface="+mn-cs"/>
        </a:defRPr>
      </a:lvl7pPr>
      <a:lvl8pPr marL="9418393" algn="l" defTabSz="2690969" rtl="0" eaLnBrk="1" latinLnBrk="0" hangingPunct="1">
        <a:defRPr sz="5297" kern="1200">
          <a:solidFill>
            <a:schemeClr val="tx1"/>
          </a:solidFill>
          <a:latin typeface="+mn-lt"/>
          <a:ea typeface="+mn-ea"/>
          <a:cs typeface="+mn-cs"/>
        </a:defRPr>
      </a:lvl8pPr>
      <a:lvl9pPr marL="10763878" algn="l" defTabSz="2690969" rtl="0" eaLnBrk="1" latinLnBrk="0" hangingPunct="1">
        <a:defRPr sz="52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DC4359A-7BBB-495A-96DE-65574C0C8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4709175"/>
            <a:ext cx="30275213" cy="5435164"/>
          </a:xfrm>
          <a:solidFill>
            <a:schemeClr val="accent5">
              <a:lumMod val="50000"/>
            </a:schemeClr>
          </a:solidFill>
        </p:spPr>
        <p:txBody>
          <a:bodyPr vert="horz" wrap="square" lIns="280326" tIns="280326" rIns="280326" bIns="280326" rtlCol="0" anchor="t" anchorCtr="0">
            <a:noAutofit/>
          </a:bodyPr>
          <a:lstStyle/>
          <a:p>
            <a:pPr marL="252084" algn="l">
              <a:lnSpc>
                <a:spcPct val="110000"/>
              </a:lnSpc>
              <a:spcBef>
                <a:spcPts val="0"/>
              </a:spcBef>
            </a:pPr>
            <a:r>
              <a:rPr lang="en-US" sz="7200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Place the main finding of your study in this shaded box to give attendees a quick understanding of the study. Emphasize important words with 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bold</a:t>
            </a:r>
            <a:r>
              <a:rPr lang="en-US" sz="7200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or </a:t>
            </a:r>
            <a:r>
              <a:rPr lang="en-US" sz="7200" i="1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italic</a:t>
            </a:r>
            <a:r>
              <a:rPr lang="en-US" sz="7200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font.</a:t>
            </a:r>
            <a:br>
              <a:rPr lang="en-US" sz="7357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</a:br>
            <a:endParaRPr lang="en-US" sz="7357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A4CF46-E210-4322-91D1-2A41779F64E4}"/>
              </a:ext>
            </a:extLst>
          </p:cNvPr>
          <p:cNvSpPr/>
          <p:nvPr/>
        </p:nvSpPr>
        <p:spPr>
          <a:xfrm>
            <a:off x="-1" y="2475310"/>
            <a:ext cx="30275213" cy="2598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Author 1 First Name Middle Initial Last Name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Author 2 First Name Middle Initial Last Name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Author 3 First Name Middle Initial Last Name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for the Research Group Name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Bold presenting author’s name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Institution 1 Name, City, State (if US), Country, 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Insittution 2 Name, City, Country, 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Institution 3 Name, City, Country</a:t>
            </a:r>
          </a:p>
          <a:p>
            <a:pPr>
              <a:lnSpc>
                <a:spcPct val="120000"/>
              </a:lnSpc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C155C6-7E35-4156-B9B3-271571AF60CC}"/>
              </a:ext>
            </a:extLst>
          </p:cNvPr>
          <p:cNvSpPr txBox="1"/>
          <p:nvPr/>
        </p:nvSpPr>
        <p:spPr>
          <a:xfrm>
            <a:off x="0" y="161581"/>
            <a:ext cx="302752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  <a:t>Place The Title Of Your Poster Here</a:t>
            </a:r>
            <a:endParaRPr 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15742258" y="21641922"/>
            <a:ext cx="14288298" cy="20639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600" b="1" dirty="0">
                <a:solidFill>
                  <a:srgbClr val="8C16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algn="just"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387" indent="-350387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Describe logically sound conclusions and reliable inferences drawn from the study results. </a:t>
            </a:r>
          </a:p>
          <a:p>
            <a:pPr marL="350387" indent="-350387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Why are the study’s findings important?</a:t>
            </a:r>
          </a:p>
          <a:p>
            <a:pPr algn="just">
              <a:lnSpc>
                <a:spcPct val="120000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Update this text with the conclusions of your research.  Lorem ipsum dolor sit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oratio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pericula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partiendo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cu,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possim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mentitum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mandamus an.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minim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copiosae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illud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qui, ad cum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laboramus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possim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deseruisse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intellegam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pertinax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moderatius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vituperatoribus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Vis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purto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fuisset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incorrupte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ne,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duo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probo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prodesset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et. Id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vivendum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maiorum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incorrupte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idque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ignota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integre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et. 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invidunt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definiebas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mea, qui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tacimates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mnesarchum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ut.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vide nihil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utroque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persius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Mel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periculis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intellegebat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sea in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mazim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fabulas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deterruisset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His in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urbanitas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omittantur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probo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sanctus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vix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putent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electram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adolescens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600" b="1" dirty="0">
                <a:solidFill>
                  <a:srgbClr val="8C16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KEY INFORMATION</a:t>
            </a:r>
          </a:p>
          <a:p>
            <a:pPr algn="just">
              <a:lnSpc>
                <a:spcPct val="120000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Replace this section with:</a:t>
            </a: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Other Key Information</a:t>
            </a: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Additional Resources</a:t>
            </a: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Author Contact Information</a:t>
            </a: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Funding Source </a:t>
            </a: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Conflicts of Interest </a:t>
            </a: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  <a:p>
            <a:pPr algn="just">
              <a:lnSpc>
                <a:spcPct val="120000"/>
              </a:lnSpc>
            </a:pP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244656" y="27672828"/>
            <a:ext cx="14247198" cy="93383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8C16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387" indent="-35038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Describe the precise findings of the study</a:t>
            </a:r>
          </a:p>
          <a:p>
            <a:pPr marL="350387" indent="-35038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Describe what you found and </a:t>
            </a:r>
            <a:r>
              <a:rPr lang="en-US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include data</a:t>
            </a:r>
          </a:p>
          <a:p>
            <a:pPr marL="350387" indent="-35038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Include tables, graphs, and figures</a:t>
            </a:r>
          </a:p>
          <a:p>
            <a:pPr marL="350387" indent="-35038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Update this text with the results of your research, including relevant tables, figures and graphs Lorem ipsum dolor sit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oratio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pericula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partiendo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cu,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possim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mentitum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mandamus an.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minim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copiosae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illud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qui, ad cum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laboramus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possim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deseruisse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intellegam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pertinax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moderatius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vituperatoribus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possim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mentitum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mandamus. </a:t>
            </a:r>
          </a:p>
          <a:p>
            <a:pPr>
              <a:lnSpc>
                <a:spcPct val="120000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6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 x. 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 title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125714" y="161581"/>
            <a:ext cx="3987305" cy="230832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</a:t>
            </a:r>
          </a:p>
          <a:p>
            <a:pPr algn="ctr"/>
            <a:r>
              <a:rPr lang="en-US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842197707"/>
              </p:ext>
            </p:extLst>
          </p:nvPr>
        </p:nvGraphicFramePr>
        <p:xfrm>
          <a:off x="15984319" y="16646419"/>
          <a:ext cx="13400484" cy="4449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Chart 30"/>
          <p:cNvGraphicFramePr/>
          <p:nvPr>
            <p:extLst>
              <p:ext uri="{D42A27DB-BD31-4B8C-83A1-F6EECF244321}">
                <p14:modId xmlns:p14="http://schemas.microsoft.com/office/powerpoint/2010/main" val="3876576416"/>
              </p:ext>
            </p:extLst>
          </p:nvPr>
        </p:nvGraphicFramePr>
        <p:xfrm>
          <a:off x="15137605" y="12541796"/>
          <a:ext cx="14247198" cy="4104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244657" y="11244091"/>
            <a:ext cx="14247198" cy="1665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600" b="1" dirty="0">
                <a:solidFill>
                  <a:srgbClr val="8C16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387" indent="-350387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Clearly describe the hypothesis or research question addressed in the study. Why was the study conducted?</a:t>
            </a:r>
          </a:p>
          <a:p>
            <a:pPr algn="just">
              <a:lnSpc>
                <a:spcPct val="120000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Update this text with the background of your research. Lorem ipsum dolor sit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oratio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pericula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partiendo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cu,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possim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mentitum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mandamus an.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minim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copiosae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illud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qui, ad cum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laboramus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possim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deseruisse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intellegam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pertinax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moderatius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vituperatoribus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Vis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purto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fuisset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incorrupte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ne,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duo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probo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prodesset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et. Id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vivendum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600" b="1" dirty="0">
                <a:solidFill>
                  <a:srgbClr val="8C16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algn="just">
              <a:lnSpc>
                <a:spcPct val="120000"/>
              </a:lnSpc>
            </a:pPr>
            <a:endParaRPr lang="en-US" sz="3600" b="1" dirty="0">
              <a:solidFill>
                <a:srgbClr val="8C161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5503" indent="-455503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Detail the experimental methods and processes employed in the study. What did you do?</a:t>
            </a:r>
          </a:p>
          <a:p>
            <a:pPr marL="455503" indent="-455503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Collected [what] from [population]</a:t>
            </a:r>
          </a:p>
          <a:p>
            <a:pPr marL="455503" indent="-455503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How you tested it.</a:t>
            </a:r>
          </a:p>
          <a:p>
            <a:pPr marL="455503" indent="-455503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Illustrate your methods if you can!</a:t>
            </a:r>
          </a:p>
          <a:p>
            <a:pPr algn="just">
              <a:lnSpc>
                <a:spcPct val="120000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Update this text with the methods of your research. Lorem ipsum dolor sit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oratio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pericula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partiendo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cu,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possim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mentitum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mandamus an.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646059-6079-1F32-8165-2454675CA7C8}"/>
              </a:ext>
            </a:extLst>
          </p:cNvPr>
          <p:cNvSpPr txBox="1"/>
          <p:nvPr/>
        </p:nvSpPr>
        <p:spPr>
          <a:xfrm>
            <a:off x="15742258" y="11244091"/>
            <a:ext cx="14247198" cy="696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8C16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CONTINUED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446F34-8E50-7370-20D6-74ACF232A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957727"/>
              </p:ext>
            </p:extLst>
          </p:nvPr>
        </p:nvGraphicFramePr>
        <p:xfrm>
          <a:off x="285758" y="37498717"/>
          <a:ext cx="14206096" cy="4941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1599">
                  <a:extLst>
                    <a:ext uri="{9D8B030D-6E8A-4147-A177-3AD203B41FA5}">
                      <a16:colId xmlns:a16="http://schemas.microsoft.com/office/drawing/2014/main" val="1739623078"/>
                    </a:ext>
                  </a:extLst>
                </a:gridCol>
                <a:gridCol w="3691449">
                  <a:extLst>
                    <a:ext uri="{9D8B030D-6E8A-4147-A177-3AD203B41FA5}">
                      <a16:colId xmlns:a16="http://schemas.microsoft.com/office/drawing/2014/main" val="3103106974"/>
                    </a:ext>
                  </a:extLst>
                </a:gridCol>
                <a:gridCol w="3551524">
                  <a:extLst>
                    <a:ext uri="{9D8B030D-6E8A-4147-A177-3AD203B41FA5}">
                      <a16:colId xmlns:a16="http://schemas.microsoft.com/office/drawing/2014/main" val="1076547608"/>
                    </a:ext>
                  </a:extLst>
                </a:gridCol>
                <a:gridCol w="3551524">
                  <a:extLst>
                    <a:ext uri="{9D8B030D-6E8A-4147-A177-3AD203B41FA5}">
                      <a16:colId xmlns:a16="http://schemas.microsoft.com/office/drawing/2014/main" val="4137523069"/>
                    </a:ext>
                  </a:extLst>
                </a:gridCol>
              </a:tblGrid>
              <a:tr h="1235427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860483"/>
                  </a:ext>
                </a:extLst>
              </a:tr>
              <a:tr h="1235427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24529"/>
                  </a:ext>
                </a:extLst>
              </a:tr>
              <a:tr h="1235427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228921"/>
                  </a:ext>
                </a:extLst>
              </a:tr>
              <a:tr h="1235427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061291"/>
                  </a:ext>
                </a:extLst>
              </a:tr>
            </a:tbl>
          </a:graphicData>
        </a:graphic>
      </p:graphicFrame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E31E061C-178E-185E-DA67-6BC9AA9083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00345" y="40780388"/>
            <a:ext cx="4212674" cy="186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45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I Poster PowerPointTemplate" id="{D1A5D400-EFD4-460F-AC14-34B99A381677}" vid="{E4E7F868-5AD6-4C89-B349-939F0783FBB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1964</TotalTime>
  <Words>551</Words>
  <Application>Microsoft Office PowerPoint</Application>
  <PresentationFormat>Custom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Place the main finding of your study in this shaded box to give attendees a quick understanding of the study. Emphasize important words with bold or italic font.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Notes:  1. Correct fonts won’t load until you open this in PowerPoint (e.g., if you’re previewing this in your browser it’ll look uglier than it actually is).  2. Generate QR codes here: https://www.qrcode-monkey.com/</dc:title>
  <dc:creator>Morrison, Mike</dc:creator>
  <cp:lastModifiedBy>Natasha Moodaley</cp:lastModifiedBy>
  <cp:revision>69</cp:revision>
  <cp:lastPrinted>2019-09-17T15:52:02Z</cp:lastPrinted>
  <dcterms:created xsi:type="dcterms:W3CDTF">2019-07-02T13:39:34Z</dcterms:created>
  <dcterms:modified xsi:type="dcterms:W3CDTF">2024-05-17T10:04:29Z</dcterms:modified>
</cp:coreProperties>
</file>