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2301F3-98D4-4F38-9900-739AD3903BB4}" v="1" dt="2024-05-17T08:43:07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sha Moodaley" userId="ac6552e4-70a9-4e15-a6a6-f8a4e167aa2f" providerId="ADAL" clId="{DB2301F3-98D4-4F38-9900-739AD3903BB4}"/>
    <pc:docChg chg="custSel addSld delSld modSld">
      <pc:chgData name="Natasha Moodaley" userId="ac6552e4-70a9-4e15-a6a6-f8a4e167aa2f" providerId="ADAL" clId="{DB2301F3-98D4-4F38-9900-739AD3903BB4}" dt="2024-05-17T09:28:47.120" v="111" actId="47"/>
      <pc:docMkLst>
        <pc:docMk/>
      </pc:docMkLst>
      <pc:sldChg chg="addSp modSp mod">
        <pc:chgData name="Natasha Moodaley" userId="ac6552e4-70a9-4e15-a6a6-f8a4e167aa2f" providerId="ADAL" clId="{DB2301F3-98D4-4F38-9900-739AD3903BB4}" dt="2024-05-17T09:28:44.251" v="110" actId="114"/>
        <pc:sldMkLst>
          <pc:docMk/>
          <pc:sldMk cId="1627283916" sldId="267"/>
        </pc:sldMkLst>
        <pc:spChg chg="mod">
          <ac:chgData name="Natasha Moodaley" userId="ac6552e4-70a9-4e15-a6a6-f8a4e167aa2f" providerId="ADAL" clId="{DB2301F3-98D4-4F38-9900-739AD3903BB4}" dt="2024-05-17T08:38:06.007" v="24" actId="120"/>
          <ac:spMkLst>
            <pc:docMk/>
            <pc:sldMk cId="1627283916" sldId="267"/>
            <ac:spMk id="2" creationId="{F1C34522-3935-4A44-0F0F-AF45F55546EF}"/>
          </ac:spMkLst>
        </pc:spChg>
        <pc:spChg chg="mod">
          <ac:chgData name="Natasha Moodaley" userId="ac6552e4-70a9-4e15-a6a6-f8a4e167aa2f" providerId="ADAL" clId="{DB2301F3-98D4-4F38-9900-739AD3903BB4}" dt="2024-05-17T09:28:44.251" v="110" actId="114"/>
          <ac:spMkLst>
            <pc:docMk/>
            <pc:sldMk cId="1627283916" sldId="267"/>
            <ac:spMk id="3" creationId="{9C009FF6-E384-9E2B-DE67-200333583198}"/>
          </ac:spMkLst>
        </pc:spChg>
        <pc:picChg chg="mod modCrop">
          <ac:chgData name="Natasha Moodaley" userId="ac6552e4-70a9-4e15-a6a6-f8a4e167aa2f" providerId="ADAL" clId="{DB2301F3-98D4-4F38-9900-739AD3903BB4}" dt="2024-05-17T08:45:11.151" v="108" actId="732"/>
          <ac:picMkLst>
            <pc:docMk/>
            <pc:sldMk cId="1627283916" sldId="267"/>
            <ac:picMk id="4" creationId="{43F07AD9-1B04-21B2-B554-5E7A724A9DB7}"/>
          </ac:picMkLst>
        </pc:picChg>
        <pc:picChg chg="add mod ord">
          <ac:chgData name="Natasha Moodaley" userId="ac6552e4-70a9-4e15-a6a6-f8a4e167aa2f" providerId="ADAL" clId="{DB2301F3-98D4-4F38-9900-739AD3903BB4}" dt="2024-05-17T08:44:20.717" v="105" actId="1076"/>
          <ac:picMkLst>
            <pc:docMk/>
            <pc:sldMk cId="1627283916" sldId="267"/>
            <ac:picMk id="7" creationId="{EDFFE87E-8958-0C47-59C8-2CB2B60F486F}"/>
          </ac:picMkLst>
        </pc:picChg>
      </pc:sldChg>
      <pc:sldChg chg="modSp new del mod">
        <pc:chgData name="Natasha Moodaley" userId="ac6552e4-70a9-4e15-a6a6-f8a4e167aa2f" providerId="ADAL" clId="{DB2301F3-98D4-4F38-9900-739AD3903BB4}" dt="2024-05-17T09:28:47.120" v="111" actId="47"/>
        <pc:sldMkLst>
          <pc:docMk/>
          <pc:sldMk cId="1293781767" sldId="268"/>
        </pc:sldMkLst>
        <pc:spChg chg="mod">
          <ac:chgData name="Natasha Moodaley" userId="ac6552e4-70a9-4e15-a6a6-f8a4e167aa2f" providerId="ADAL" clId="{DB2301F3-98D4-4F38-9900-739AD3903BB4}" dt="2024-05-17T08:14:42.962" v="7" actId="2711"/>
          <ac:spMkLst>
            <pc:docMk/>
            <pc:sldMk cId="1293781767" sldId="268"/>
            <ac:spMk id="2" creationId="{F71BDE2A-0662-9DE4-B3A1-244535CFBDEE}"/>
          </ac:spMkLst>
        </pc:spChg>
        <pc:spChg chg="mod">
          <ac:chgData name="Natasha Moodaley" userId="ac6552e4-70a9-4e15-a6a6-f8a4e167aa2f" providerId="ADAL" clId="{DB2301F3-98D4-4F38-9900-739AD3903BB4}" dt="2024-05-17T08:14:46.739" v="8" actId="2711"/>
          <ac:spMkLst>
            <pc:docMk/>
            <pc:sldMk cId="1293781767" sldId="268"/>
            <ac:spMk id="3" creationId="{CD6364E0-36F0-FDCA-D8CD-375B723285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4C2F-68D6-1832-7335-F85B5F21E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BEA66-535A-2789-EC41-9110F78872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6922F-7FE4-E5A7-A666-898F3762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A5AA2-F1BD-EA7D-B937-CDA2BA979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B807E-1DE4-6CB5-3BC4-CA84ECEFF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672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E5699-8548-D9A4-B74F-06827D7F5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71674-FAEA-4CE2-C361-8CD12F806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2A170-782B-E575-5DB8-1C187D4B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85EA-EC27-442B-FEEE-128052964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49093-EA58-16B7-8482-B89C566A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163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B31425-777B-9959-3B84-A00606EF3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A4572D-829E-E7DE-5926-A2FB368E8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C3EB6-59EA-601A-D6AC-4D13AF47D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F5CB2-3B45-CFCA-A65E-772E97F8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E4292-4EB0-2665-D7C9-4C0E9D6C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290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C8C0-5936-C7A7-A75B-44CCBAE2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B44F0-8E8B-24A1-99B3-7A89E43EB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1A96A-6D2D-B74D-A8B4-EB76D2DDF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28362-54A6-D0FD-D96F-6181EF72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0DE7C-9666-2AE3-B08E-E9A42D3D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888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AE4E1-A176-5010-8415-B2D2749C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49A36-0354-597C-BF3C-8BD97CF9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9940A-A51B-D502-57DB-B6FC8203C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70B87-7AA6-BEF3-9E64-5E586162F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C14EA-A35E-9469-E1F3-5CCF183F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3204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5F0B-9077-CEAB-28CC-CC7DC7562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A0AA2-C892-EE78-6F79-A0B26E75B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4AE4D-C209-67AE-80FE-607ADB684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FD10D-8F50-5D88-06F5-EDAB6460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E947D-B284-DB50-3AB6-B0B23CA2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ECA13-0FC2-AC34-7082-46841C99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5538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EC31-AA1A-D600-5C38-B76BEADD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8DB1E-1FC5-9844-2A77-505B46A18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67C3A4-753B-07C2-5A65-2F585F861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AE64C6-4588-0C99-4EB0-56BAE77EB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1CD96-9B06-AC5A-593B-7CEFE40F80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419C4-BA52-8F99-594C-2E83E3A03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46A81E-654D-F6B8-8A47-5F52FDF0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B8D06-DE45-7DCF-7BB1-D2764DC98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25365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CAB0-EF53-756D-A03A-FDE743984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1D9BD3-E444-E374-F203-C433A39E8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45A1E5-EE57-88F5-EC8A-128B4A9E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21977-2A02-1B6E-E76D-9026D1FC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982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B2267A-E16E-4924-B317-E5D1A40A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D0A4EE-FEFA-6760-298E-6CDA5C35A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8FAFB7-5DA0-FFD7-722C-EB5599F87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9828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A6C0-E692-6F0C-7C96-0D49BB00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C1282-5E23-EFD6-9B5A-625B82C06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A0CE2-33A5-DC15-31A3-E5303BE8EF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0CAD7-FA6F-DA74-2599-C6BD3EF21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77EBB-E254-15C0-AB80-CC278AC7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BFD151-A299-2D53-D2E4-DBD17987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290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A9A83-CE8B-BFB7-6BF3-75FDDC933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8A4B7D-D861-85BA-B84E-188BD13718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9A5041-2751-56CE-4380-187228E3D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FD699-5A77-EA79-D491-31185FFF9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C7D0B-3A9E-59A0-C9D2-2EED9E918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75B70-3DCF-7C26-4D88-30189FC6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234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CAD0D3-1E88-FFBA-E8EB-6CAB10458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20F7D-F2D3-CEE0-5514-068D8686E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45FB2-BBAE-4C17-F0BA-D7E5479F3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FA9383-3675-432F-B2DA-FB461A586536}" type="datetimeFigureOut">
              <a:rPr lang="en-ZA" smtClean="0"/>
              <a:t>2024/05/16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5BFD7-B857-8410-5572-120550B982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CC9E9-AD02-DD17-7461-22EF557884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83D083-B273-43B0-98DF-533FEE25CB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3686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and white rectangle with a red and green triangle&#10;&#10;Description automatically generated">
            <a:extLst>
              <a:ext uri="{FF2B5EF4-FFF2-40B4-BE49-F238E27FC236}">
                <a16:creationId xmlns:a16="http://schemas.microsoft.com/office/drawing/2014/main" id="{EDFFE87E-8958-0C47-59C8-2CB2B60F4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11244" y="-2131944"/>
            <a:ext cx="6331850" cy="111218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C34522-3935-4A44-0F0F-AF45F55546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[Title of presentation goes here] </a:t>
            </a: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009FF6-E384-9E2B-DE67-200333583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Presenter First Name Last Name </a:t>
            </a:r>
          </a:p>
          <a:p>
            <a:pPr algn="l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Affiliation, City, Country  </a:t>
            </a:r>
          </a:p>
          <a:p>
            <a:pPr algn="l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Date </a:t>
            </a:r>
          </a:p>
          <a:p>
            <a:pPr algn="l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Acknowledgements/Disclosure</a:t>
            </a: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green and black pattern&#10;&#10;Description automatically generated">
            <a:extLst>
              <a:ext uri="{FF2B5EF4-FFF2-40B4-BE49-F238E27FC236}">
                <a16:creationId xmlns:a16="http://schemas.microsoft.com/office/drawing/2014/main" id="{43F07AD9-1B04-21B2-B554-5E7A724A9D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47" t="42223"/>
          <a:stretch/>
        </p:blipFill>
        <p:spPr>
          <a:xfrm>
            <a:off x="0" y="-1"/>
            <a:ext cx="3755140" cy="2520048"/>
          </a:xfrm>
          <a:prstGeom prst="rect">
            <a:avLst/>
          </a:prstGeo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B198C70C-54AE-A26E-4C05-3B96D81FD2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9327" y="4996207"/>
            <a:ext cx="4212674" cy="186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283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[Title of presentation goes here]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</dc:title>
  <dc:creator>Natasha Moodaley</dc:creator>
  <cp:lastModifiedBy>Natasha Moodaley</cp:lastModifiedBy>
  <cp:revision>1</cp:revision>
  <dcterms:created xsi:type="dcterms:W3CDTF">2024-05-16T13:42:35Z</dcterms:created>
  <dcterms:modified xsi:type="dcterms:W3CDTF">2024-05-17T09:28:49Z</dcterms:modified>
</cp:coreProperties>
</file>