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13"/>
  </p:normalViewPr>
  <p:slideViewPr>
    <p:cSldViewPr snapToGrid="0">
      <p:cViewPr varScale="1">
        <p:scale>
          <a:sx n="119" d="100"/>
          <a:sy n="119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  <a:endParaRPr lang="en-GB"/>
          </a:p>
          <a:p>
            <a:pPr lvl="1"/>
            <a:r>
              <a:rPr lang="en-GB"/>
              <a:t>Second level</a:t>
            </a:r>
            <a:endParaRPr lang="en-GB"/>
          </a:p>
          <a:p>
            <a:pPr lvl="2"/>
            <a:r>
              <a:rPr lang="en-GB"/>
              <a:t>Third level</a:t>
            </a:r>
            <a:endParaRPr lang="en-GB"/>
          </a:p>
          <a:p>
            <a:pPr lvl="3"/>
            <a:r>
              <a:rPr lang="en-GB"/>
              <a:t>Fourth level</a:t>
            </a:r>
            <a:endParaRPr lang="en-GB"/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85FC46-0986-B848-8ADF-7DFA063051DD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8FB4EF-D590-ED4E-A605-D4C140D9E41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974" y="857251"/>
            <a:ext cx="5207514" cy="3098061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Agenda for IEA Business Meeting</a:t>
            </a:r>
            <a:endParaRPr lang="en-US" sz="48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852" y="4356847"/>
            <a:ext cx="9961581" cy="2000922"/>
          </a:xfrm>
        </p:spPr>
        <p:txBody>
          <a:bodyPr anchor="t">
            <a:noAutofit/>
          </a:bodyPr>
          <a:lstStyle/>
          <a:p>
            <a:pPr algn="l"/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Date: </a:t>
            </a:r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26/09/2004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GB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ime: </a:t>
            </a:r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18:30 – 20:30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GB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enue: </a:t>
            </a:r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Ballroom East/West</a:t>
            </a:r>
            <a:r>
              <a:rPr lang="en-GB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Cape Town</a:t>
            </a:r>
            <a:endParaRPr lang="en-GB" sz="28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GB" sz="28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International Convention Centre</a:t>
            </a:r>
            <a:endParaRPr lang="en-US" sz="2800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Oval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2.jpg" descr="IEA LOGO"/>
          <p:cNvPicPr/>
          <p:nvPr/>
        </p:nvPicPr>
        <p:blipFill>
          <a:blip r:embed="rId1"/>
          <a:srcRect l="-12543" t="-6521" r="-12543" b="-6521"/>
          <a:stretch>
            <a:fillRect/>
          </a:stretch>
        </p:blipFill>
        <p:spPr>
          <a:xfrm>
            <a:off x="6920559" y="2735348"/>
            <a:ext cx="3737164" cy="140159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75303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9549" y="978946"/>
            <a:ext cx="5723068" cy="5507915"/>
          </a:xfrm>
          <a:ln w="38100">
            <a:solidFill>
              <a:schemeClr val="accent4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Apologies for Officer(s) absence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Approval of Minutes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(WCE 2021)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Matters arising from the minutes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Report of the President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Report of the Secretary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Report of the Treasurer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Report of the Editor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Report of Nominating Committee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lnSpc>
                <a:spcPct val="134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Presentation of host for WCE2027 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64132" y="989703"/>
            <a:ext cx="5593975" cy="5507915"/>
          </a:xfrm>
          <a:ln w="38100">
            <a:solidFill>
              <a:schemeClr val="accent4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575945" marR="0" lvl="0" indent="-622935" algn="l" defTabSz="914400" rtl="0" eaLnBrk="1" fontAlgn="auto" latinLnBrk="0" hangingPunct="1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defRPr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The next President’s vision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5945" marR="0" lvl="0" indent="-622935" algn="l" defTabSz="914400" rtl="0" eaLnBrk="1" fontAlgn="auto" latinLnBrk="0" hangingPunct="1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defRPr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IEA Strategic plan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5945" marR="0" lvl="0" indent="-622935" algn="l" defTabSz="914400" rtl="0" eaLnBrk="1" fontAlgn="auto" latinLnBrk="0" hangingPunct="1">
              <a:lnSpc>
                <a:spcPct val="13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defRPr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Awards, recognitions</a:t>
            </a:r>
            <a:endParaRPr lang="en-GB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72185" lvl="3" indent="-586740">
              <a:lnSpc>
                <a:spcPct val="134000"/>
              </a:lnSpc>
              <a:spcBef>
                <a:spcPts val="0"/>
              </a:spcBef>
            </a:pPr>
            <a:r>
              <a:rPr lang="en-GB" sz="2400" i="1" dirty="0">
                <a:latin typeface="Calibri" panose="020F0502020204030204" pitchFamily="34" charset="0"/>
                <a:cs typeface="Calibri" panose="020F0502020204030204" pitchFamily="34" charset="0"/>
              </a:rPr>
              <a:t>Appreciation to WCE 2024 Host </a:t>
            </a:r>
            <a:endParaRPr lang="en-GB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985" lvl="2" indent="-586740">
              <a:lnSpc>
                <a:spcPct val="134000"/>
              </a:lnSpc>
              <a:spcBef>
                <a:spcPts val="0"/>
              </a:spcBef>
              <a:buFont typeface="+mj-lt"/>
              <a:buAutoNum type="arabicPeriod" startAt="14"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Any other Business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</Words>
  <Application>WPS Writer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SimSun</vt:lpstr>
      <vt:lpstr>Wingdings</vt:lpstr>
      <vt:lpstr>Calibri</vt:lpstr>
      <vt:lpstr>Helvetica Neue</vt:lpstr>
      <vt:lpstr>Calibri</vt:lpstr>
      <vt:lpstr>Aptos</vt:lpstr>
      <vt:lpstr>苹方-简</vt:lpstr>
      <vt:lpstr>Microsoft YaHei</vt:lpstr>
      <vt:lpstr>汉仪旗黑</vt:lpstr>
      <vt:lpstr>Arial Unicode MS</vt:lpstr>
      <vt:lpstr>Aptos Display</vt:lpstr>
      <vt:lpstr>Calibri Light</vt:lpstr>
      <vt:lpstr>宋体-简</vt:lpstr>
      <vt:lpstr>Office Theme</vt:lpstr>
      <vt:lpstr>Proposed agenda and other matters for IEA Business Meeting</vt:lpstr>
      <vt:lpstr>Proposed agenda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Akindele Adebiyi</dc:creator>
  <cp:lastModifiedBy>Pelumi</cp:lastModifiedBy>
  <cp:revision>7</cp:revision>
  <dcterms:created xsi:type="dcterms:W3CDTF">2024-09-25T20:21:02Z</dcterms:created>
  <dcterms:modified xsi:type="dcterms:W3CDTF">2024-09-25T20:21:02Z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1033-5.7.3.8095</vt:lpwstr>
  </property>
</Properties>
</file>