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sha Moodaley" userId="ac6552e4-70a9-4e15-a6a6-f8a4e167aa2f" providerId="ADAL" clId="{9C36E5EB-9361-449E-9396-2EE867CC6CD2}"/>
    <pc:docChg chg="custSel modSld">
      <pc:chgData name="Natasha Moodaley" userId="ac6552e4-70a9-4e15-a6a6-f8a4e167aa2f" providerId="ADAL" clId="{9C36E5EB-9361-449E-9396-2EE867CC6CD2}" dt="2024-09-22T05:38:58.183" v="1" actId="478"/>
      <pc:docMkLst>
        <pc:docMk/>
      </pc:docMkLst>
      <pc:sldChg chg="delSp mod">
        <pc:chgData name="Natasha Moodaley" userId="ac6552e4-70a9-4e15-a6a6-f8a4e167aa2f" providerId="ADAL" clId="{9C36E5EB-9361-449E-9396-2EE867CC6CD2}" dt="2024-09-22T05:38:58.183" v="1" actId="478"/>
        <pc:sldMkLst>
          <pc:docMk/>
          <pc:sldMk cId="3771645077" sldId="264"/>
        </pc:sldMkLst>
        <pc:picChg chg="del">
          <ac:chgData name="Natasha Moodaley" userId="ac6552e4-70a9-4e15-a6a6-f8a4e167aa2f" providerId="ADAL" clId="{9C36E5EB-9361-449E-9396-2EE867CC6CD2}" dt="2024-09-22T05:38:56.722" v="0" actId="478"/>
          <ac:picMkLst>
            <pc:docMk/>
            <pc:sldMk cId="3771645077" sldId="264"/>
            <ac:picMk id="8" creationId="{C61E21DF-3D19-6FFD-579E-53244F73344E}"/>
          </ac:picMkLst>
        </pc:picChg>
        <pc:picChg chg="del">
          <ac:chgData name="Natasha Moodaley" userId="ac6552e4-70a9-4e15-a6a6-f8a4e167aa2f" providerId="ADAL" clId="{9C36E5EB-9361-449E-9396-2EE867CC6CD2}" dt="2024-09-22T05:38:58.183" v="1" actId="478"/>
          <ac:picMkLst>
            <pc:docMk/>
            <pc:sldMk cId="3771645077" sldId="264"/>
            <ac:picMk id="11" creationId="{55741755-B52B-725E-3ED0-BBBE86FF859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1519-B018-C747-F68A-9075212D8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5715F-16A6-3CEE-F1E7-F4B3097CC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00A5A-2DE3-B1A4-CEF2-90A9BE07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186-8F71-4F49-B43E-A25631191AE4}" type="datetimeFigureOut">
              <a:rPr lang="en-ZA" smtClean="0"/>
              <a:t>2024/09/22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88A12-4535-9284-48CA-93159373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7A65C-B92D-F03F-5A32-17BBB1C9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A69-5CBD-4497-B6A9-23014EEDF17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050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B8C0-2594-950A-C5EE-A603DABD1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E546A-39D2-CD8C-B950-9EE9499A8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D9E47-A40F-6A96-90A8-DC4D9EDC8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186-8F71-4F49-B43E-A25631191AE4}" type="datetimeFigureOut">
              <a:rPr lang="en-ZA" smtClean="0"/>
              <a:t>2024/09/22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AEAE7-DEB8-CC7A-A28B-425AB2943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C6CBD-F07E-107F-5E62-74EC8456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A69-5CBD-4497-B6A9-23014EEDF17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2124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3CFA0D-938A-AACF-7D07-49AB1303A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6BEC34-DFF8-BFEF-92AB-F6128A944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8A55B-E344-E9CA-24B2-A7183EBC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186-8F71-4F49-B43E-A25631191AE4}" type="datetimeFigureOut">
              <a:rPr lang="en-ZA" smtClean="0"/>
              <a:t>2024/09/22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1D3B2-95AB-B9A6-28D2-E868D2F4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F50E-F358-CB64-D377-EF293862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A69-5CBD-4497-B6A9-23014EEDF17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016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67158-C947-3B93-9A31-E393C0CF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2980-03A9-1946-CB33-B0B87E5EA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D92DD-0157-DC93-F94A-4F347D81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186-8F71-4F49-B43E-A25631191AE4}" type="datetimeFigureOut">
              <a:rPr lang="en-ZA" smtClean="0"/>
              <a:t>2024/09/22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457F9-F5BD-5177-2916-60CAD85B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C4F2E-1060-BAFE-8A8D-185C8466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A69-5CBD-4497-B6A9-23014EEDF17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5476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AF6A-F33C-A757-A794-57117E88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56A33-3AA9-F6CD-C4BD-7A382E6B4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620E0-6CD7-986B-3FFA-C826C4A02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186-8F71-4F49-B43E-A25631191AE4}" type="datetimeFigureOut">
              <a:rPr lang="en-ZA" smtClean="0"/>
              <a:t>2024/09/22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0DF68-2D81-5AA1-AF93-7362FB982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EB6EE-C419-2D7F-C842-99EF17BB7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A69-5CBD-4497-B6A9-23014EEDF17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050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6B780-8490-8A12-099A-D6A938B36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6364E-CBC4-A15D-8ABD-C938780DE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35DDFE-4347-1814-3EC5-37A93B317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4A390-17B3-9CCE-DB01-B76A6A1C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186-8F71-4F49-B43E-A25631191AE4}" type="datetimeFigureOut">
              <a:rPr lang="en-ZA" smtClean="0"/>
              <a:t>2024/09/22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5FA3E1-34ED-D9ED-592A-5F72AE73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0EED7-CDCC-4608-5084-4E52193D2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A69-5CBD-4497-B6A9-23014EEDF17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51509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AC1B8-E038-4C7D-462B-26DEF5C2B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34F04-C682-6A0D-7158-E5F1507EA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BA4FF9-E8F8-2B1B-1DEC-80C013FF7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7955A-8D03-EFAE-464A-0B4C0A03E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E7229-817A-51AE-49C6-F9BA1E48E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6727A9-7E08-D459-7725-4D467604A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186-8F71-4F49-B43E-A25631191AE4}" type="datetimeFigureOut">
              <a:rPr lang="en-ZA" smtClean="0"/>
              <a:t>2024/09/22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5C8469-1F87-A3CB-B0FB-0AF3AEDE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B6539A-58FD-41BF-6DCB-4608FE4F1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A69-5CBD-4497-B6A9-23014EEDF17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077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4D61-7980-E9C1-DC73-EB98AF782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1C7AC-0AAB-DC48-E569-11163FA5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186-8F71-4F49-B43E-A25631191AE4}" type="datetimeFigureOut">
              <a:rPr lang="en-ZA" smtClean="0"/>
              <a:t>2024/09/22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933F96-42BC-E75C-0048-F286C68C9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EE29A6-2975-6BAD-B8EC-D72FE988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A69-5CBD-4497-B6A9-23014EEDF17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369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0FAF1-65EA-75C0-5326-0B718D0AE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186-8F71-4F49-B43E-A25631191AE4}" type="datetimeFigureOut">
              <a:rPr lang="en-ZA" smtClean="0"/>
              <a:t>2024/09/22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E4FFA-2224-4F76-E994-D8536F97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1671F-0908-ADB4-B1AC-9EDB9D19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A69-5CBD-4497-B6A9-23014EEDF17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133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7883-01EE-2833-51B8-296D48A1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B6407-FC0B-9219-461C-C85D81044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56836-D885-A903-589C-4D103ED76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3333E-0BC4-D65B-760C-0C47E6EBD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186-8F71-4F49-B43E-A25631191AE4}" type="datetimeFigureOut">
              <a:rPr lang="en-ZA" smtClean="0"/>
              <a:t>2024/09/22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A20DC-3F79-5F00-A005-0E5DDE323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D64A0-D3A7-5DBF-426A-18670ADD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A69-5CBD-4497-B6A9-23014EEDF17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722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EE9A-806B-5178-3C3A-2F9BB0AB3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476AC-A342-32DA-B884-40107F53AD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9E3FF1-9D9B-FF3E-C60D-3F04DBA7B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577C9-114A-3503-5383-080D5A9D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9A186-8F71-4F49-B43E-A25631191AE4}" type="datetimeFigureOut">
              <a:rPr lang="en-ZA" smtClean="0"/>
              <a:t>2024/09/22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60C6F-56CC-C8AD-A8E4-F41F478DF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FC563-C772-02E2-9D52-6D618CAB7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A69-5CBD-4497-B6A9-23014EEDF17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624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BAEFC4-4F86-FF9D-57DA-712E20A2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C48D8-2FC7-4A11-2A9F-7F032AB24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0BB3A-17EE-3D33-6AC6-3D5F88B26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9A186-8F71-4F49-B43E-A25631191AE4}" type="datetimeFigureOut">
              <a:rPr lang="en-ZA" smtClean="0"/>
              <a:t>2024/09/22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A9436-4937-D197-FA14-7420D02EB1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5831E-2B14-1BE6-BFEC-47067A696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1CA69-5CBD-4497-B6A9-23014EEDF17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7354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green pattern&#10;&#10;Description automatically generated">
            <a:extLst>
              <a:ext uri="{FF2B5EF4-FFF2-40B4-BE49-F238E27FC236}">
                <a16:creationId xmlns:a16="http://schemas.microsoft.com/office/drawing/2014/main" id="{2A04F645-8F82-F81B-17FB-CEA8A7546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82" y="-203200"/>
            <a:ext cx="12569676" cy="72202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F396E8-6D49-D69A-DE2B-E4F9B3EFD61C}"/>
              </a:ext>
            </a:extLst>
          </p:cNvPr>
          <p:cNvSpPr/>
          <p:nvPr/>
        </p:nvSpPr>
        <p:spPr>
          <a:xfrm>
            <a:off x="-71718" y="0"/>
            <a:ext cx="12425083" cy="2630078"/>
          </a:xfrm>
          <a:prstGeom prst="rect">
            <a:avLst/>
          </a:prstGeom>
          <a:gradFill flip="none" rotWithShape="1">
            <a:gsLst>
              <a:gs pos="70000">
                <a:srgbClr val="FFFFFF">
                  <a:alpha val="50000"/>
                </a:srgbClr>
              </a:gs>
              <a:gs pos="3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5217FA-CC2B-CD1B-7583-8FA937222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5F7E935F-ED95-B7C8-6F1E-19F4F6D9B1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52" y="97010"/>
            <a:ext cx="3564493" cy="146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45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green pattern&#10;&#10;Description automatically generated">
            <a:extLst>
              <a:ext uri="{FF2B5EF4-FFF2-40B4-BE49-F238E27FC236}">
                <a16:creationId xmlns:a16="http://schemas.microsoft.com/office/drawing/2014/main" id="{CAA92122-77DA-BEF2-C5D7-7346B49C2E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782" y="-203200"/>
            <a:ext cx="12569676" cy="7220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2570D5-FEC9-E31C-A6C1-FE634B7B9F5B}"/>
              </a:ext>
            </a:extLst>
          </p:cNvPr>
          <p:cNvSpPr/>
          <p:nvPr/>
        </p:nvSpPr>
        <p:spPr>
          <a:xfrm>
            <a:off x="0" y="0"/>
            <a:ext cx="12425083" cy="2630078"/>
          </a:xfrm>
          <a:prstGeom prst="rect">
            <a:avLst/>
          </a:prstGeom>
          <a:gradFill flip="none" rotWithShape="1">
            <a:gsLst>
              <a:gs pos="70000">
                <a:srgbClr val="FFFFFF">
                  <a:alpha val="50000"/>
                </a:srgbClr>
              </a:gs>
              <a:gs pos="32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E35EB-AC2D-C2BE-9E7B-D5D756D9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D9EFF-633B-16E1-068B-C85F329D95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A2A1B7F-BE1D-AEFD-474A-4368707942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8944" y="5743506"/>
            <a:ext cx="2503055" cy="110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57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Moodaley</dc:creator>
  <cp:lastModifiedBy>Natasha Moodaley</cp:lastModifiedBy>
  <cp:revision>7</cp:revision>
  <dcterms:created xsi:type="dcterms:W3CDTF">2023-10-02T09:29:41Z</dcterms:created>
  <dcterms:modified xsi:type="dcterms:W3CDTF">2024-09-22T05:39:02Z</dcterms:modified>
</cp:coreProperties>
</file>